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6"/>
  </p:notesMasterIdLst>
  <p:handoutMasterIdLst>
    <p:handoutMasterId r:id="rId17"/>
  </p:handoutMasterIdLst>
  <p:sldIdLst>
    <p:sldId id="1706" r:id="rId6"/>
    <p:sldId id="1605" r:id="rId7"/>
    <p:sldId id="1714" r:id="rId8"/>
    <p:sldId id="1715" r:id="rId9"/>
    <p:sldId id="1717" r:id="rId10"/>
    <p:sldId id="1716" r:id="rId11"/>
    <p:sldId id="1718" r:id="rId12"/>
    <p:sldId id="265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14"/>
            <p14:sldId id="1715"/>
            <p14:sldId id="1717"/>
            <p14:sldId id="1716"/>
            <p14:sldId id="1718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96" autoAdjust="0"/>
    <p:restoredTop sz="64659" autoAdjust="0"/>
  </p:normalViewPr>
  <p:slideViewPr>
    <p:cSldViewPr snapToGrid="0">
      <p:cViewPr varScale="1">
        <p:scale>
          <a:sx n="111" d="100"/>
          <a:sy n="111" d="100"/>
        </p:scale>
        <p:origin x="1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2/10/20 9:19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2/10/20 9:19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previous unit addressed outgoing webhooks, which are web services registered with a team in Microsoft Teams that receive messages from channels when @mentioned. The other type of webhook is a *Connector* that is a web service or app that can send messages proactively to a channel without being prompted by Microsoft Teams.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 9:19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 supports two types of Connectors: incoming webhooks and Office 365 Connectors.</a:t>
            </a:r>
          </a:p>
          <a:p>
            <a:endParaRPr lang="en-US" dirty="0"/>
          </a:p>
          <a:p>
            <a:r>
              <a:rPr lang="en-US" dirty="0"/>
              <a:t>In this unit, you’ll learn how to register an incoming webhook in a Microsoft Teams channel and post a message to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2/10/20 9:20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 we will look at the development aspects to creating custom task modules.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8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Incoming webhooks are special type of Connector in Microsoft Teams that provide a simple way for an external app to share content in team channels. This type of Connector is often used for tracking and notification messages.</a:t>
            </a:r>
          </a:p>
          <a:p>
            <a:endParaRPr lang="en-US" dirty="0"/>
          </a:p>
          <a:p>
            <a:r>
              <a:rPr lang="en-US" dirty="0"/>
              <a:t>Microsoft Teams provides a unique endpoint when you register an incoming webhook that your web service will you send a JSON payload with the message that you want to send to the channel. These messages can be text-based messages or rich messages that consist of images or a card.</a:t>
            </a:r>
          </a:p>
          <a:p>
            <a:endParaRPr lang="en-US" dirty="0"/>
          </a:p>
          <a:p>
            <a:r>
              <a:rPr lang="en-US" dirty="0"/>
              <a:t>A card is a user-interface container that contains content and actions related to a specific topic. These cards enable you to present message data in a consistent way. Cards are used in multiple ways across the Microsoft Client, including: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bot messages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messaging extensions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task modules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Connectors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Let's look at some of the key features of incoming webhooks: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**Scoped Configuration**: Incoming webhooks are scoped and configured at the channel level, unlike outgoing webhooks that are scoped and configured at the *team* level.</a:t>
            </a:r>
          </a:p>
          <a:p>
            <a:pPr marL="171450" indent="-171450">
              <a:buFontTx/>
              <a:buChar char="-"/>
            </a:pPr>
            <a:r>
              <a:rPr lang="en-US" dirty="0"/>
              <a:t>**Secure resource definitions**: Messages are formatted as JSON payloads. This declarative messaging structure prevents the injection of malicious code as there's no code execution on the client.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**Actionable messaging support**: If you choose to send messages via cards, you must use the actionable message card format. Actionable message cards are supported in all Office 365 groups including Microsoft Teams.</a:t>
            </a:r>
          </a:p>
          <a:p>
            <a:pPr marL="171450" indent="-171450">
              <a:buFontTx/>
              <a:buChar char="-"/>
            </a:pPr>
            <a:r>
              <a:rPr lang="en-US" dirty="0"/>
              <a:t>**Independent HTTPS messaging support**: Cards are a great way to present information in a clear and consistent way. Any tool or framework that can send HTTPS POST requests can send messages to Microsoft Teams via an incoming webhook.</a:t>
            </a:r>
          </a:p>
          <a:p>
            <a:pPr marL="171450" indent="-171450">
              <a:buFontTx/>
              <a:buChar char="-"/>
            </a:pPr>
            <a:r>
              <a:rPr lang="en-US" dirty="0"/>
              <a:t>**Markdown support**: All text fields in actionable messaging cards support basic Markdown. Don't use HTML markup in your cards. HTML is ignored and treated as plain text.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2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is to create a web service or application that can send HTTP POST requests that include a JSON payload to an HTTPS endpoint.</a:t>
            </a:r>
          </a:p>
          <a:p>
            <a:endParaRPr lang="en-US" dirty="0"/>
          </a:p>
          <a:p>
            <a:r>
              <a:rPr lang="en-US" dirty="0"/>
              <a:t>Your incoming webhook will submit its HTTP POST request to a unique endpoint provided by Microsoft Teams. The endpoint is generated when you register the incoming webhook to a channel.</a:t>
            </a:r>
          </a:p>
          <a:p>
            <a:endParaRPr lang="en-US" dirty="0"/>
          </a:p>
          <a:p>
            <a:r>
              <a:rPr lang="en-US" dirty="0"/>
              <a:t>Navigate to the channel where you want to add the webhook and select the More Options menu, or add the app to the team's installed apps.</a:t>
            </a:r>
          </a:p>
          <a:p>
            <a:endParaRPr lang="en-US" dirty="0"/>
          </a:p>
          <a:p>
            <a:r>
              <a:rPr lang="en-US" dirty="0"/>
              <a:t>The next configuration screen prompts you for the channel where you want to register the incoming webhook.</a:t>
            </a:r>
          </a:p>
          <a:p>
            <a:endParaRPr lang="en-US" dirty="0"/>
          </a:p>
          <a:p>
            <a:r>
              <a:rPr lang="en-US" dirty="0"/>
              <a:t>After registering the incoming webhook, a dialog will display the unique endpoint your web service will submit HTTP POST requests to:</a:t>
            </a:r>
          </a:p>
          <a:p>
            <a:endParaRPr lang="en-US" dirty="0"/>
          </a:p>
          <a:p>
            <a:r>
              <a:rPr lang="en-US" dirty="0"/>
              <a:t>Finally, update the web service to submit its request to this endpoint.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incoming webhook will submit its HTTP POST request to a unique endpoint provided by Microsoft Teams.</a:t>
            </a:r>
          </a:p>
          <a:p>
            <a:endParaRPr lang="en-US" dirty="0"/>
          </a:p>
          <a:p>
            <a:r>
              <a:rPr lang="en-US" dirty="0"/>
              <a:t>When the incoming webhook sends a message to the registered endpoint, Microsoft Teams will add it to the **Conversations** tab in the configured channel: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0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2/10/20 9:19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7"/>
            <a:ext cx="5889625" cy="3434257"/>
          </a:xfrm>
        </p:spPr>
        <p:txBody>
          <a:bodyPr/>
          <a:lstStyle/>
          <a:p>
            <a:r>
              <a:rPr lang="en-US" dirty="0"/>
              <a:t>Connect web services to Microsoft Teams with webhooks and Office 365 Connectors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Incoming Webhooks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How to add incoming webhooks to </a:t>
            </a:r>
            <a:br>
              <a:rPr lang="en-US" sz="2000" dirty="0"/>
            </a:br>
            <a:r>
              <a:rPr lang="en-US" sz="2000" dirty="0"/>
              <a:t>Microsoft Teams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Sending Messages to channels with </a:t>
            </a:r>
            <a:br>
              <a:rPr lang="en-US" sz="2000" dirty="0"/>
            </a:br>
            <a:r>
              <a:rPr lang="en-US" sz="2000" dirty="0"/>
              <a:t>incoming webhooks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05B016-2F86-AD40-8CA7-30482A37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incoming webhooks</a:t>
            </a:r>
          </a:p>
        </p:txBody>
      </p:sp>
    </p:spTree>
    <p:extLst>
      <p:ext uri="{BB962C8B-B14F-4D97-AF65-F5344CB8AC3E}">
        <p14:creationId xmlns:p14="http://schemas.microsoft.com/office/powerpoint/2010/main" val="36413556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F979-E969-8F41-94B9-DB95232C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webhooks &amp; Microsoft 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6D266-C2C6-854C-A55D-5645BD97D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769303" cy="4370427"/>
          </a:xfrm>
        </p:spPr>
        <p:txBody>
          <a:bodyPr/>
          <a:lstStyle/>
          <a:p>
            <a:r>
              <a:rPr lang="en-US" dirty="0"/>
              <a:t>Incoming webhooks are a special type of Connector</a:t>
            </a:r>
          </a:p>
          <a:p>
            <a:endParaRPr lang="en-US" dirty="0"/>
          </a:p>
          <a:p>
            <a:r>
              <a:rPr lang="en-US" dirty="0"/>
              <a:t>Provide simple way for external apps to share content &amp; team channels</a:t>
            </a:r>
          </a:p>
          <a:p>
            <a:endParaRPr lang="en-US" dirty="0"/>
          </a:p>
          <a:p>
            <a:r>
              <a:rPr lang="en-US" dirty="0"/>
              <a:t>Microsoft Teams provide unique URL for a channel that your web service can post to</a:t>
            </a:r>
          </a:p>
          <a:p>
            <a:endParaRPr lang="en-US" dirty="0"/>
          </a:p>
          <a:p>
            <a:r>
              <a:rPr lang="en-US" dirty="0"/>
              <a:t>Key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Scoped configuration</a:t>
            </a:r>
            <a:r>
              <a:rPr lang="en-US" dirty="0"/>
              <a:t>: scoped &amp; configured at the channel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Secure resource definition</a:t>
            </a:r>
            <a:r>
              <a:rPr lang="en-US" dirty="0"/>
              <a:t>: messages included as JSON payloads ;prevents malicious code injection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Actionable messaging support</a:t>
            </a:r>
            <a:r>
              <a:rPr lang="en-US" dirty="0"/>
              <a:t>: send messages as text-based messages or rich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Independent HTTPs messaging support</a:t>
            </a:r>
            <a:r>
              <a:rPr lang="en-US" dirty="0"/>
              <a:t>: present clear &amp; consistent messages with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Markdown support</a:t>
            </a:r>
            <a:r>
              <a:rPr lang="en-US" dirty="0"/>
              <a:t>: support for rich formatting of 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0015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EE2BCF-BB44-5E42-8641-6EEA7380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incoming webhooks to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4219833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F979-E969-8F41-94B9-DB95232C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incoming webhooks to Microsoft Teams channels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6D266-C2C6-854C-A55D-5645BD97D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919804"/>
            <a:ext cx="6185044" cy="2400657"/>
          </a:xfrm>
        </p:spPr>
        <p:txBody>
          <a:bodyPr/>
          <a:lstStyle/>
          <a:p>
            <a:r>
              <a:rPr lang="en-US" dirty="0"/>
              <a:t>Create web service that can send HTTP POST requests to an HTTPS endpoint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 </a:t>
            </a:r>
            <a:r>
              <a:rPr lang="en-US" b="1" dirty="0"/>
              <a:t>Incoming webhook</a:t>
            </a:r>
            <a:r>
              <a:rPr lang="en-US" dirty="0"/>
              <a:t> app to a channel &amp; configure it – copy the provided endpoint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07F23-3BF2-DE4A-9CA8-57160D6E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17" y="1713859"/>
            <a:ext cx="4019969" cy="229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16DF7-9D63-1245-B271-DB7BF388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038" y="3381375"/>
            <a:ext cx="4266287" cy="31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551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37BD2D-6F4E-7A4D-A79A-E6F3E619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webhook messages in Microsoft Teams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B41C31-ED7E-F54A-B7C8-595DD894E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5677447" cy="1661993"/>
          </a:xfrm>
        </p:spPr>
        <p:txBody>
          <a:bodyPr/>
          <a:lstStyle/>
          <a:p>
            <a:r>
              <a:rPr lang="en-US" dirty="0"/>
              <a:t>Your web service sends HTTP POST request with a JSON payload to the provided endpoint</a:t>
            </a:r>
          </a:p>
          <a:p>
            <a:endParaRPr lang="en-US" dirty="0"/>
          </a:p>
          <a:p>
            <a:r>
              <a:rPr lang="en-US" dirty="0"/>
              <a:t>Messages are added to the </a:t>
            </a:r>
            <a:r>
              <a:rPr lang="en-US" b="1" dirty="0"/>
              <a:t>Conversations</a:t>
            </a:r>
            <a:r>
              <a:rPr lang="en-US" dirty="0"/>
              <a:t> tab in the configured channel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5D6576-8840-B345-8C15-F3531259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1711842"/>
            <a:ext cx="5677446" cy="48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2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1100</Words>
  <Application>Microsoft Macintosh PowerPoint</Application>
  <PresentationFormat>Custom</PresentationFormat>
  <Paragraphs>97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Connect web services to Microsoft Teams with webhooks and Office 365 Connectors</vt:lpstr>
      <vt:lpstr>Overview</vt:lpstr>
      <vt:lpstr>Overview incoming webhooks</vt:lpstr>
      <vt:lpstr>Incoming webhooks &amp; Microsoft Teams</vt:lpstr>
      <vt:lpstr>Add incoming webhooks to Microsoft Teams</vt:lpstr>
      <vt:lpstr>Add incoming webhooks to Microsoft Teams channels</vt:lpstr>
      <vt:lpstr>Incoming webhook messages in Microsoft Teams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2020-02-10T14:32:04Z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